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14"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376099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124206"/>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29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Батыстан, оңтүстік-батыстан жел соғады, күші 9-14, екпіні 15-20 м/с. Ауа температурасы түнде 10-12</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23-25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30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29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30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9-14 м/с. Ауа температурасы 11-13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017834304"/>
              </p:ext>
            </p:extLst>
          </p:nvPr>
        </p:nvGraphicFramePr>
        <p:xfrm>
          <a:off x="5052411" y="4221088"/>
          <a:ext cx="4572000" cy="231090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93610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060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22237</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4245</cp:revision>
  <cp:lastPrinted>2021-07-01T07:38:07Z</cp:lastPrinted>
  <dcterms:created xsi:type="dcterms:W3CDTF">2018-03-27T06:03:00Z</dcterms:created>
  <dcterms:modified xsi:type="dcterms:W3CDTF">2026-05-28T06:57:07Z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